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9E04B-8022-4A14-812B-EAC897C0C656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C7C00-EF43-40EB-829D-A6A58A1DA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7043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9E04B-8022-4A14-812B-EAC897C0C656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C7C00-EF43-40EB-829D-A6A58A1DA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1893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9E04B-8022-4A14-812B-EAC897C0C656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C7C00-EF43-40EB-829D-A6A58A1DA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7485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9E04B-8022-4A14-812B-EAC897C0C656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C7C00-EF43-40EB-829D-A6A58A1DA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8333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9E04B-8022-4A14-812B-EAC897C0C656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C7C00-EF43-40EB-829D-A6A58A1DA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2512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9E04B-8022-4A14-812B-EAC897C0C656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C7C00-EF43-40EB-829D-A6A58A1DA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7437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9E04B-8022-4A14-812B-EAC897C0C656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C7C00-EF43-40EB-829D-A6A58A1DA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226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9E04B-8022-4A14-812B-EAC897C0C656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C7C00-EF43-40EB-829D-A6A58A1DA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7289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9E04B-8022-4A14-812B-EAC897C0C656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C7C00-EF43-40EB-829D-A6A58A1DA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4269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9E04B-8022-4A14-812B-EAC897C0C656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C7C00-EF43-40EB-829D-A6A58A1DA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163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9E04B-8022-4A14-812B-EAC897C0C656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C7C00-EF43-40EB-829D-A6A58A1DA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4190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A9E04B-8022-4A14-812B-EAC897C0C656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BC7C00-EF43-40EB-829D-A6A58A1DA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210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48145" y="186355"/>
            <a:ext cx="1091461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/>
              <a:t>Адрес местонахождения транспортного средства: г. Москва, </a:t>
            </a:r>
            <a:r>
              <a:rPr lang="ru-RU" sz="1200" dirty="0" err="1" smtClean="0"/>
              <a:t>район</a:t>
            </a:r>
            <a:r>
              <a:rPr lang="ru-RU" sz="1200" dirty="0" smtClean="0"/>
              <a:t> Щербинка, пос. Знамя Октября, возле д. 16.  Марка ТС: ГАЗ 3110 Волга, Цвет: серый, ГРЗ: б/н. В соответствии с постановлением Правительства Москвы от 23.09.2014 г. №569-ПП «О порядке выявления, перемещения, временного хранения и утилизации брошенных, в том числе разукомплектованных, транспортных средств в городе Москве» просим принять необходимые меры по приведению ТС в состояние, не позволяющее идентифицировать его как брошенное, в том числе разукомплектованное, или переместить его в место, позволяющее хранить ТС без создания помех в организации </a:t>
            </a:r>
            <a:r>
              <a:rPr lang="ru-RU" sz="1200" dirty="0" err="1" smtClean="0"/>
              <a:t>благоустройства</a:t>
            </a:r>
            <a:r>
              <a:rPr lang="ru-RU" sz="1200" dirty="0" smtClean="0"/>
              <a:t> территории города Москвы. В случае непринятия мер ТС будет принудительно перемещено на специализированную стоянку на временное хранение по адресу: г. Москва, </a:t>
            </a:r>
            <a:r>
              <a:rPr lang="ru-RU" sz="1200" dirty="0" err="1" smtClean="0"/>
              <a:t>район</a:t>
            </a:r>
            <a:r>
              <a:rPr lang="ru-RU" sz="1200" dirty="0" smtClean="0"/>
              <a:t> Вороново, с. </a:t>
            </a:r>
            <a:r>
              <a:rPr lang="ru-RU" sz="1200" dirty="0" err="1" smtClean="0"/>
              <a:t>Клёново</a:t>
            </a:r>
            <a:r>
              <a:rPr lang="ru-RU" sz="1200" dirty="0" smtClean="0"/>
              <a:t>, ул. Школьная, вблизи дома № 1. Возврат ТС осуществляется в течении трёх месяцев со дня перемещения по письменному заявлению автовладельца, с предъявлением документов удостоверяющих личность владельца, ПТС, свидетельства о регистрации ТС. Плата за перемещение и хранение ТС не взимается. По истечении трёх месяцев хранения на специализированной стоянке будет рассмотрен вопрос в судебном порядке об утилизации невостребованного автомобиля.</a:t>
            </a:r>
            <a:endParaRPr lang="ru-RU" sz="1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862" y="2485506"/>
            <a:ext cx="3025037" cy="36237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2945" y="2485506"/>
            <a:ext cx="2968516" cy="3660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204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31026" y="269482"/>
            <a:ext cx="1059041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/>
              <a:t>Адрес местонахождения транспортного средства: г. Москва, </a:t>
            </a:r>
            <a:r>
              <a:rPr lang="ru-RU" sz="1200" dirty="0" err="1" smtClean="0"/>
              <a:t>район</a:t>
            </a:r>
            <a:r>
              <a:rPr lang="ru-RU" sz="1200" dirty="0" smtClean="0"/>
              <a:t> Щербинка, Квартал Южный, возле д. 7.  Марка ТС: ВАЗ 2104, Цвет: синий, ГРЗ: Е399ХК40. В соответствии с постановлением Правительства Москвы от 23.09.2014 г. №569-ПП «О порядке выявления, перемещения, временного хранения и утилизации брошенных, в том числе разукомплектованных, транспортных средств в городе Москве» просим принять необходимые меры по приведению ТС в состояние, не позволяющее идентифицировать его как брошенное, в том числе разукомплектованное, или переместить его в место, позволяющее хранить ТС без создания помех в организации </a:t>
            </a:r>
            <a:r>
              <a:rPr lang="ru-RU" sz="1200" dirty="0" err="1" smtClean="0"/>
              <a:t>благоустройства</a:t>
            </a:r>
            <a:r>
              <a:rPr lang="ru-RU" sz="1200" dirty="0" smtClean="0"/>
              <a:t> территории города Москвы. В случае непринятия мер ТС будет принудительно перемещено на специализированную стоянку на временное хранение по адресу: г. Москва, </a:t>
            </a:r>
            <a:r>
              <a:rPr lang="ru-RU" sz="1200" dirty="0" err="1" smtClean="0"/>
              <a:t>район</a:t>
            </a:r>
            <a:r>
              <a:rPr lang="ru-RU" sz="1200" dirty="0" smtClean="0"/>
              <a:t> Вороново, с. </a:t>
            </a:r>
            <a:r>
              <a:rPr lang="ru-RU" sz="1200" dirty="0" err="1" smtClean="0"/>
              <a:t>Клёново</a:t>
            </a:r>
            <a:r>
              <a:rPr lang="ru-RU" sz="1200" dirty="0" smtClean="0"/>
              <a:t>, ул. Школьная, вблизи дома № 1. Возврат ТС осуществляется в течении трёх месяцев со дня перемещения по письменному заявлению автовладельца, с предъявлением документов удостоверяющих личность владельца, ПТС, свидетельства о регистрации ТС. Плата за перемещение и хранение ТС не взимается. По истечении трёх месяцев хранения на специализированной стоянке будет рассмотрен вопрос в судебном порядке об утилизации невостребованного автомобиля.</a:t>
            </a:r>
            <a:endParaRPr lang="ru-RU" sz="1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3147" y="2830051"/>
            <a:ext cx="3656302" cy="25776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9619" y="2830052"/>
            <a:ext cx="3835284" cy="25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5422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429</Words>
  <Application>Microsoft Office PowerPoint</Application>
  <PresentationFormat>Широкоэкранный</PresentationFormat>
  <Paragraphs>2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1</cp:revision>
  <dcterms:created xsi:type="dcterms:W3CDTF">2025-04-21T14:18:37Z</dcterms:created>
  <dcterms:modified xsi:type="dcterms:W3CDTF">2025-04-21T14:18:46Z</dcterms:modified>
</cp:coreProperties>
</file>